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75"/>
  </p:notesMasterIdLst>
  <p:sldIdLst>
    <p:sldId id="256" r:id="rId5"/>
    <p:sldId id="257" r:id="rId6"/>
    <p:sldId id="258" r:id="rId7"/>
    <p:sldId id="370" r:id="rId8"/>
    <p:sldId id="265" r:id="rId9"/>
    <p:sldId id="427" r:id="rId10"/>
    <p:sldId id="482" r:id="rId11"/>
    <p:sldId id="362" r:id="rId12"/>
    <p:sldId id="271" r:id="rId13"/>
    <p:sldId id="268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305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30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33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269" r:id="rId70"/>
    <p:sldId id="276" r:id="rId71"/>
    <p:sldId id="277" r:id="rId72"/>
    <p:sldId id="363" r:id="rId73"/>
    <p:sldId id="263" r:id="rId74"/>
  </p:sldIdLst>
  <p:sldSz cx="9144000" cy="6858000" type="screen4x3"/>
  <p:notesSz cx="6858000" cy="9144000"/>
  <p:embeddedFontLst>
    <p:embeddedFont>
      <p:font typeface="타이포_스톰 B" panose="02020503020101020101" pitchFamily="18" charset="-127"/>
      <p:regular r:id="rId76"/>
    </p:embeddedFont>
    <p:embeddedFont>
      <p:font typeface="나눔스퀘어_ac" panose="020B0600000101010101" pitchFamily="50" charset="-127"/>
      <p:regular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나눔스퀘어_ac ExtraBold" panose="020B0600000101010101" pitchFamily="50" charset="-127"/>
      <p:bold r:id="rId84"/>
    </p:embeddedFont>
    <p:embeddedFont>
      <p:font typeface="Bahnschrift Light SemiCondensed" panose="020B0502040204020203" pitchFamily="34" charset="0"/>
      <p:regular r:id="rId85"/>
    </p:embeddedFont>
    <p:embeddedFont>
      <p:font typeface="맑은 고딕" panose="020B0503020000020004" pitchFamily="50" charset="-127"/>
      <p:regular r:id="rId86"/>
      <p:bold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FDBBC1"/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429" autoAdjust="0"/>
  </p:normalViewPr>
  <p:slideViewPr>
    <p:cSldViewPr snapToGrid="0">
      <p:cViewPr varScale="1">
        <p:scale>
          <a:sx n="92" d="100"/>
          <a:sy n="92" d="100"/>
        </p:scale>
        <p:origin x="102" y="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font" Target="fonts/font15.fntdata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2.fntdata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0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6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28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6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7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1.jpg"/><Relationship Id="rId7" Type="http://schemas.openxmlformats.org/officeDocument/2006/relationships/image" Target="../media/image2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21" name="직사각형 20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141" y="4315330"/>
            <a:ext cx="6857858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&lt;!–- pagination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NOT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LIKE '%'||'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대표이사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'||'%'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BETWEEN #{start} AND #{end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0379" y="2265405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4712043" y="3163330"/>
            <a:ext cx="1" cy="1152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2314" y="2886331"/>
            <a:ext cx="1883849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(3);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3013" y="736706"/>
            <a:ext cx="1798890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sch.setPageSize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4141" y="4569717"/>
            <a:ext cx="4572000" cy="212365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c.CNAME,b.pnoFROM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#{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&lt;/select&gt;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4843" y="2531924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 상세이동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insert into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}, #{pass}, 3, #{phone}, null)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mdiv=9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mdiv=3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mdiv=3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6530" y="1016381"/>
            <a:ext cx="2998573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isMem</a:t>
            </a:r>
            <a:r>
              <a:rPr lang="en-US" altLang="ko-KR" sz="1200" u="sng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u="sng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</a:rPr>
              <a:t>CTO</a:t>
            </a:r>
            <a:r>
              <a:rPr lang="ko-KR" altLang="en-US" sz="1200" dirty="0">
                <a:solidFill>
                  <a:prstClr val="black"/>
                </a:solidFill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</a:rPr>
              <a:t>CTO Member</a:t>
            </a:r>
            <a:r>
              <a:rPr lang="ko-KR" altLang="en-US" sz="1200" dirty="0">
                <a:solidFill>
                  <a:prstClr val="black"/>
                </a:solidFill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updateCto.setPass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rep.insertMem1(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rep.updatepmsemp1(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28549" y="2604180"/>
            <a:ext cx="240133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현재 생성된 프로젝트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pmsproject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323070" y="3015049"/>
            <a:ext cx="605479" cy="462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4,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mdiv=9,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mdiv=4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SET mdiv=4,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45211" y="573743"/>
            <a:ext cx="356492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 Member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rep.insertMem2(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rep.updatePm1(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38742"/>
            <a:ext cx="9020432" cy="2970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2790" y="5515184"/>
            <a:ext cx="2739081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등록된 직원 팀원추가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mdiv=5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9774" y="5515185"/>
            <a:ext cx="397475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 err="1">
                <a:solidFill>
                  <a:srgbClr val="FF0000"/>
                </a:solidFill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</a:rPr>
              <a:t> 직원 팀원추가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&lt;insert&gt;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insert 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5,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&lt;/insert&gt;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997" y="1982132"/>
            <a:ext cx="353609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팀원 추가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rep.insPNum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rep.updPNum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5047" y="3874958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644346" y="4890621"/>
            <a:ext cx="1709347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353693" y="4890621"/>
            <a:ext cx="1659929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3"/>
          </p:cNvCxnSpPr>
          <p:nvPr/>
        </p:nvCxnSpPr>
        <p:spPr>
          <a:xfrm flipH="1">
            <a:off x="5708819" y="3388204"/>
            <a:ext cx="2372502" cy="99458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3079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0660" y="4154738"/>
            <a:ext cx="4131276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프로젝트 팀원 삭제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=5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199503" y="2603106"/>
            <a:ext cx="8238" cy="15516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87546" y="4524069"/>
            <a:ext cx="197708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팀원 삭제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5" idx="0"/>
          </p:cNvCxnSpPr>
          <p:nvPr/>
        </p:nvCxnSpPr>
        <p:spPr>
          <a:xfrm flipH="1">
            <a:off x="6376086" y="3454947"/>
            <a:ext cx="1688757" cy="10691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수정처리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01080" y="1940757"/>
            <a:ext cx="196060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grade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01080" y="670406"/>
            <a:ext cx="1960605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select DISTINCT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ASC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89649" y="2105803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693771" y="1747457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0445" y="4128192"/>
            <a:ext cx="182056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사원정보 수정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8110154" y="3295134"/>
            <a:ext cx="36000" cy="828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퇴사처리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119818" y="3511703"/>
            <a:ext cx="2133600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 = 8 ,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9818" y="5611505"/>
            <a:ext cx="21336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3186" y="4066392"/>
            <a:ext cx="2640233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else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9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Service</a:t>
              </a: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회원의 권한 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코드값에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따른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에 전달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전달된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받아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swal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팝업 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로그아웃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로그아웃 확인 팝업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확인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이동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모든 세션 제거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메인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</a:t>
              </a:r>
              <a:r>
                <a:rPr lang="ko-KR" altLang="en-US" dirty="0">
                  <a:solidFill>
                    <a:prstClr val="black"/>
                  </a:solidFill>
                </a:rPr>
                <a:t>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취소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현재 화면 유지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참여인원 팝업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controller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연결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open</a:t>
              </a: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팝업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participants.jsp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리턴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c:forEach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배열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전송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전송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입력된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주소로 인증번호 전송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버튼으로 변화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match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결과를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전달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View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에서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값에 따른 결과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팝업창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생성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- 8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자리의 대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 영문자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 조합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가지 경우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랜덤 숫자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 생성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0-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1-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2-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(char)(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정수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 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아스키코드 값에 따른 문자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영문자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26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97~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65~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CEO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PM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ADMIN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대시보드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업무관리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일정관리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공지사항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회의록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이슈리스트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인적자원관리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인사관리자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권한에 따른 다른 사이드 메뉴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Vue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v-if : true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표시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	 false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미표시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7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버튼 클릭 시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2차\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66" y="3766570"/>
            <a:ext cx="5409417" cy="20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2차\리스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5938838"/>
            <a:ext cx="3233208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6305" y="6079067"/>
            <a:ext cx="168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</a:rPr>
              <a:t>Ceo</a:t>
            </a:r>
            <a:r>
              <a:rPr lang="en-US" altLang="ko-KR" sz="10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은 프로젝트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번호로 검색 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471" y="4948933"/>
            <a:ext cx="407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첫 블록의 마지막 번호를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총데이터</a:t>
            </a:r>
            <a:r>
              <a:rPr lang="ko-KR" altLang="en-US" sz="1600" dirty="0" smtClean="0">
                <a:solidFill>
                  <a:prstClr val="black"/>
                </a:solidFill>
              </a:rPr>
              <a:t> 건수와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동일하게 설정하고 시작번호는 한번에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보여줄 페이지만큼 빼준다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2차\리스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9" y="4078549"/>
            <a:ext cx="6532033" cy="6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657" y="3548550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admin, </a:t>
            </a:r>
            <a:r>
              <a:rPr lang="ko-KR" altLang="en-US" sz="1000" dirty="0" smtClean="0">
                <a:solidFill>
                  <a:prstClr val="black"/>
                </a:solidFill>
              </a:rPr>
              <a:t>해당 프로젝트 </a:t>
            </a:r>
            <a:r>
              <a:rPr lang="en-US" altLang="ko-KR" sz="1000" dirty="0" smtClean="0">
                <a:solidFill>
                  <a:prstClr val="black"/>
                </a:solidFill>
              </a:rPr>
              <a:t>PM,</a:t>
            </a:r>
            <a:r>
              <a:rPr lang="ko-KR" altLang="en-US" sz="1000" dirty="0" smtClean="0">
                <a:solidFill>
                  <a:prstClr val="black"/>
                </a:solidFill>
              </a:rPr>
              <a:t>팀원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0098" y="3557130"/>
            <a:ext cx="92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prstClr val="black"/>
                </a:solidFill>
              </a:rPr>
              <a:t>그외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2" name="Picture 4" descr="C:\Users\507-20\Desktop\img\2차\리스트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46" y="4656667"/>
            <a:ext cx="4764025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30576" y="4287214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Controller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3" name="Picture 5" descr="C:\Users\507-20\Desktop\img\2차\리스트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21" y="5005187"/>
            <a:ext cx="3299908" cy="11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3871" y="4676681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View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436" y="5372285"/>
            <a:ext cx="178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프로젝트에 참여하지 않고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이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아닌경우를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err="1" smtClean="0">
                <a:solidFill>
                  <a:prstClr val="black"/>
                </a:solidFill>
              </a:rPr>
              <a:t>Ri</a:t>
            </a:r>
            <a:r>
              <a:rPr lang="en-US" altLang="ko-KR" sz="1000" dirty="0" smtClean="0">
                <a:solidFill>
                  <a:prstClr val="black"/>
                </a:solidFill>
              </a:rPr>
              <a:t> =3</a:t>
            </a:r>
            <a:r>
              <a:rPr lang="ko-KR" altLang="en-US" sz="1000" dirty="0" smtClean="0">
                <a:solidFill>
                  <a:prstClr val="black"/>
                </a:solidFill>
              </a:rPr>
              <a:t>으로 하여 작성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버튼을 보이지 않게 처리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2차\리스트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2" y="3816070"/>
            <a:ext cx="1819715" cy="2518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2차\리스트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8" y="3816070"/>
            <a:ext cx="1897987" cy="24928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 descr="C:\Users\507-20\Desktop\img\2차\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020496"/>
            <a:ext cx="8998903" cy="26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93" y="3971359"/>
            <a:ext cx="380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스타일 개선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6" name="Picture 4" descr="C:\Users\507-20\Desktop\img\2차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487333"/>
            <a:ext cx="3728738" cy="19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291" y="3937535"/>
            <a:ext cx="391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로그인 사원번호와 작성자의 사원번호를 비교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</a:rPr>
              <a:t>같을 경우 제목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내용 수정가능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7" name="Picture 5" descr="C:\Users\507-20\Desktop\img\2차\수정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1" y="3513124"/>
            <a:ext cx="12573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507-20\Desktop\img\2차\권한없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487333"/>
            <a:ext cx="4281225" cy="19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3438" y="3955002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권한없음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9" name="Picture 7" descr="C:\Users\507-20\Desktop\img\2차\버튼 권한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9" y="3749267"/>
            <a:ext cx="15335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461" y="4348833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PM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293526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admin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2차\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724264"/>
            <a:ext cx="4388539" cy="17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507-20\Desktop\img\2차\버튼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" y="3893476"/>
            <a:ext cx="1543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2차\adm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625831"/>
            <a:ext cx="4453530" cy="17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507-20\Desktop\img\2차\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3784193"/>
            <a:ext cx="20859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31" y="3266470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2차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3" y="816123"/>
            <a:ext cx="8587917" cy="21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507-20\Desktop\img\2차\댓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66" y="3429000"/>
            <a:ext cx="6283374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431" y="6009670"/>
            <a:ext cx="31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대댓글</a:t>
            </a:r>
            <a:r>
              <a:rPr lang="ko-KR" altLang="en-US" dirty="0" smtClean="0">
                <a:solidFill>
                  <a:prstClr val="black"/>
                </a:solidFill>
              </a:rPr>
              <a:t> 추가예정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507-20\Desktop\img\2차\앱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8" y="1070191"/>
            <a:ext cx="2833942" cy="467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img\2차\앱 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27" y="882708"/>
            <a:ext cx="5248261" cy="22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733" y="341046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검색기능 추가예정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7-20\Desktop\img\2차\앱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1"/>
            <a:ext cx="2801756" cy="4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23455" y="662260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2" descr="C:\Users\507-20\Desktop\img\2차\앱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55" y="1050738"/>
            <a:ext cx="2857442" cy="46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8" y="702645"/>
            <a:ext cx="8793208" cy="45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0" y="2722381"/>
            <a:ext cx="533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3" y="4062548"/>
            <a:ext cx="596423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elipse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 Developer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95915"/>
            <a:ext cx="8192529" cy="3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8-19\Desktop\어드민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" y="520388"/>
            <a:ext cx="9026813" cy="377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ADMIN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4" name="Picture 2" descr="C:\Users\508-19\Desktop\상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6" y="724615"/>
            <a:ext cx="8503732" cy="5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4795489"/>
            <a:ext cx="35147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752975" y="4143375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467600" y="4514850"/>
            <a:ext cx="0" cy="866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10400" y="5381625"/>
            <a:ext cx="933450" cy="35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8450" y="398948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2625" y="3046873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266" y="162764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09825" y="3989486"/>
            <a:ext cx="476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16" y="383559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8550" y="3714751"/>
            <a:ext cx="141922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4005262" y="3476454"/>
            <a:ext cx="685800" cy="238126"/>
          </a:xfrm>
          <a:prstGeom prst="bentConnector3">
            <a:avLst>
              <a:gd name="adj1" fmla="val 458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0768" y="3322565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93508" y="4752975"/>
            <a:ext cx="1026239" cy="611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8044902" y="5475415"/>
            <a:ext cx="540717" cy="38833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8975" y="6056411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016" y="4143376"/>
            <a:ext cx="246528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520083" y="4643437"/>
            <a:ext cx="0" cy="102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366" y="5748634"/>
            <a:ext cx="233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  <p:bldP spid="21" grpId="0"/>
      <p:bldP spid="24" grpId="0"/>
      <p:bldP spid="26" grpId="0" animBg="1"/>
      <p:bldP spid="30" grpId="0"/>
      <p:bldP spid="32" grpId="0" animBg="1"/>
      <p:bldP spid="37" grpId="0"/>
      <p:bldP spid="38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24" y="695325"/>
            <a:ext cx="854176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7" name="Picture 3" descr="C:\Users\508-19\Desktop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9845"/>
            <a:ext cx="8572500" cy="50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8-19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" y="619124"/>
            <a:ext cx="8074256" cy="58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508-19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1" y="3321688"/>
            <a:ext cx="860266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" y="549741"/>
            <a:ext cx="8973987" cy="4326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3839" y="2643920"/>
            <a:ext cx="8908085" cy="4042990"/>
            <a:chOff x="-1197468" y="1770709"/>
            <a:chExt cx="8908085" cy="4042990"/>
          </a:xfrm>
        </p:grpSpPr>
        <p:sp>
          <p:nvSpPr>
            <p:cNvPr id="12" name="직사각형 11"/>
            <p:cNvSpPr/>
            <p:nvPr/>
          </p:nvSpPr>
          <p:spPr>
            <a:xfrm>
              <a:off x="-1197468" y="1770709"/>
              <a:ext cx="8908085" cy="4042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153297" y="1770709"/>
              <a:ext cx="8547915" cy="3957969"/>
              <a:chOff x="140043" y="2703799"/>
              <a:chExt cx="8547915" cy="395796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3" y="3588826"/>
                <a:ext cx="3602252" cy="3072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043" y="2703799"/>
                <a:ext cx="4316627" cy="369332"/>
              </a:xfrm>
              <a:prstGeom prst="rect">
                <a:avLst/>
              </a:prstGeom>
              <a:solidFill>
                <a:srgbClr val="94C3BB"/>
              </a:solidFill>
              <a:ln>
                <a:solidFill>
                  <a:srgbClr val="94C3B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검색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총데이터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페이지크기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페이지네이션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637" y="3672072"/>
                <a:ext cx="4655321" cy="1647836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49543" y="3191216"/>
                <a:ext cx="979042" cy="341870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VO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32637" y="3150354"/>
                <a:ext cx="1494952" cy="423593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Control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9469" y="1771972"/>
            <a:ext cx="5653937" cy="2091574"/>
            <a:chOff x="319469" y="1771972"/>
            <a:chExt cx="5653937" cy="2091574"/>
          </a:xfrm>
        </p:grpSpPr>
        <p:grpSp>
          <p:nvGrpSpPr>
            <p:cNvPr id="8" name="그룹 7"/>
            <p:cNvGrpSpPr/>
            <p:nvPr/>
          </p:nvGrpSpPr>
          <p:grpSpPr>
            <a:xfrm>
              <a:off x="1739158" y="1812324"/>
              <a:ext cx="4234248" cy="2051222"/>
              <a:chOff x="3822357" y="1194486"/>
              <a:chExt cx="4234248" cy="205122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357" y="1194486"/>
                <a:ext cx="4234248" cy="2051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926359" y="1340171"/>
                <a:ext cx="3924300" cy="1754939"/>
                <a:chOff x="3926359" y="1340171"/>
                <a:chExt cx="3924300" cy="1754939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6359" y="2123560"/>
                  <a:ext cx="3924300" cy="97155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35858" y="1340171"/>
                  <a:ext cx="1229266" cy="369332"/>
                </a:xfrm>
                <a:prstGeom prst="rect">
                  <a:avLst/>
                </a:prstGeom>
                <a:solidFill>
                  <a:srgbClr val="94C3BB"/>
                </a:solidFill>
                <a:ln>
                  <a:solidFill>
                    <a:srgbClr val="94C3B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조회수 </a:t>
                  </a:r>
                  <a:r>
                    <a:rPr lang="en-US" altLang="ko-KR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+1</a:t>
                  </a:r>
                  <a:endPara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35858" y="1781690"/>
                  <a:ext cx="1542303" cy="341870"/>
                </a:xfrm>
                <a:prstGeom prst="rect">
                  <a:avLst/>
                </a:prstGeom>
                <a:solidFill>
                  <a:srgbClr val="FDBB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smtClean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mapper</a:t>
                  </a:r>
                  <a:endParaRPr lang="ko-KR" altLang="en-US" sz="2400" dirty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</p:grpSp>
        </p:grpSp>
        <p:sp>
          <p:nvSpPr>
            <p:cNvPr id="13" name="타원 12"/>
            <p:cNvSpPr/>
            <p:nvPr/>
          </p:nvSpPr>
          <p:spPr>
            <a:xfrm>
              <a:off x="319469" y="1771972"/>
              <a:ext cx="767022" cy="741406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47351" y="1614616"/>
            <a:ext cx="7661190" cy="4622264"/>
            <a:chOff x="947351" y="1614616"/>
            <a:chExt cx="7661190" cy="4622264"/>
          </a:xfrm>
        </p:grpSpPr>
        <p:grpSp>
          <p:nvGrpSpPr>
            <p:cNvPr id="17" name="그룹 16"/>
            <p:cNvGrpSpPr/>
            <p:nvPr/>
          </p:nvGrpSpPr>
          <p:grpSpPr>
            <a:xfrm>
              <a:off x="947351" y="1614616"/>
              <a:ext cx="7661190" cy="4622264"/>
              <a:chOff x="947351" y="1614616"/>
              <a:chExt cx="7661190" cy="4622264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761457" y="5495474"/>
                <a:ext cx="1204531" cy="741406"/>
              </a:xfrm>
              <a:prstGeom prst="ellipse">
                <a:avLst/>
              </a:prstGeom>
              <a:noFill/>
              <a:ln w="57150">
                <a:solidFill>
                  <a:srgbClr val="F27E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947351" y="1614616"/>
                <a:ext cx="7661190" cy="3810836"/>
                <a:chOff x="947351" y="1614616"/>
                <a:chExt cx="7661190" cy="381083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947351" y="1614616"/>
                  <a:ext cx="7661190" cy="3810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1059201" y="1735890"/>
                  <a:ext cx="7356990" cy="3526786"/>
                  <a:chOff x="1059201" y="1735890"/>
                  <a:chExt cx="7356990" cy="3526786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083" r="1265"/>
                  <a:stretch/>
                </p:blipFill>
                <p:spPr>
                  <a:xfrm>
                    <a:off x="1059201" y="1735890"/>
                    <a:ext cx="3033709" cy="1004099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72608" y="1774595"/>
                    <a:ext cx="3048635" cy="911090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7662" y="2918483"/>
                    <a:ext cx="5438529" cy="2344193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59201" y="2909632"/>
                    <a:ext cx="1918461" cy="369332"/>
                  </a:xfrm>
                  <a:prstGeom prst="rect">
                    <a:avLst/>
                  </a:prstGeom>
                  <a:solidFill>
                    <a:srgbClr val="94C3BB"/>
                  </a:solidFill>
                  <a:ln>
                    <a:solidFill>
                      <a:srgbClr val="94C3BB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수정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/</a:t>
                    </a:r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삭제 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alert</a:t>
                    </a:r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812325" y="3358319"/>
                    <a:ext cx="1165338" cy="341870"/>
                  </a:xfrm>
                  <a:prstGeom prst="rect">
                    <a:avLst/>
                  </a:prstGeom>
                  <a:solidFill>
                    <a:srgbClr val="FDBB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prstClr val="white"/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script</a:t>
                    </a:r>
                    <a:endParaRPr lang="ko-KR" altLang="en-US" sz="2400" dirty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9" name="직선 연결선 18"/>
            <p:cNvCxnSpPr/>
            <p:nvPr/>
          </p:nvCxnSpPr>
          <p:spPr>
            <a:xfrm>
              <a:off x="1070919" y="2685535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59201" y="1735890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172608" y="1735890"/>
              <a:ext cx="0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41233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59200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9" y="749643"/>
            <a:ext cx="8448706" cy="27514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7626" y="2965621"/>
            <a:ext cx="8608541" cy="1429420"/>
            <a:chOff x="277626" y="2965621"/>
            <a:chExt cx="8608541" cy="1429420"/>
          </a:xfrm>
        </p:grpSpPr>
        <p:sp>
          <p:nvSpPr>
            <p:cNvPr id="8" name="타원 7"/>
            <p:cNvSpPr/>
            <p:nvPr/>
          </p:nvSpPr>
          <p:spPr>
            <a:xfrm>
              <a:off x="7216346" y="2965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6" y="3819311"/>
              <a:ext cx="8608541" cy="5757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626" y="2982093"/>
              <a:ext cx="628536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등록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7626" y="3398086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" y="741405"/>
            <a:ext cx="8822812" cy="30768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8352" y="1085850"/>
            <a:ext cx="7667365" cy="3016282"/>
            <a:chOff x="1328352" y="1085850"/>
            <a:chExt cx="7667365" cy="3016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52" y="1085850"/>
              <a:ext cx="5394976" cy="3016282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196648" y="2842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1" y="790382"/>
            <a:ext cx="8840010" cy="31072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42054" y="2029761"/>
            <a:ext cx="6072445" cy="4581963"/>
            <a:chOff x="2842054" y="2029761"/>
            <a:chExt cx="6072445" cy="45819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2055" y="2842621"/>
              <a:ext cx="6072444" cy="3769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42054" y="2029761"/>
              <a:ext cx="1285103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파일업로드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42055" y="2445754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9" y="1079156"/>
            <a:ext cx="2804914" cy="4662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9" y="1571502"/>
            <a:ext cx="3889489" cy="925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6501" y="2731527"/>
            <a:ext cx="103919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java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00" y="3091333"/>
            <a:ext cx="4888803" cy="3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00" y="1783864"/>
            <a:ext cx="2943225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글쓰기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4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36804"/>
            <a:ext cx="6987480" cy="4006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2" y="3037979"/>
            <a:ext cx="5515745" cy="49536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5463420"/>
            <a:ext cx="8621328" cy="9145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3285664"/>
            <a:ext cx="5039428" cy="20767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5438024" y="4407114"/>
            <a:ext cx="6792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3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45910"/>
            <a:ext cx="8640000" cy="4211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9" y="1383571"/>
            <a:ext cx="7019054" cy="16178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90" y="671806"/>
            <a:ext cx="3376033" cy="60229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96" y="3091332"/>
            <a:ext cx="7163800" cy="4477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4" y="4384747"/>
            <a:ext cx="5958336" cy="213167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1" y="3646898"/>
            <a:ext cx="4435675" cy="63001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217445" y="5646551"/>
            <a:ext cx="2854425" cy="33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refno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기준으로 계층형 구조 호출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9450" y="5972175"/>
            <a:ext cx="3114675" cy="409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07" y="3628993"/>
            <a:ext cx="3619318" cy="27179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5" y="3628993"/>
            <a:ext cx="3761543" cy="10819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28" y="6329074"/>
            <a:ext cx="4203336" cy="234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8480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 animBg="1"/>
      <p:bldP spid="1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19876"/>
            <a:ext cx="8640000" cy="410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3092887"/>
            <a:ext cx="7898519" cy="3861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6" y="3591882"/>
            <a:ext cx="6094364" cy="292244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" y="5352134"/>
            <a:ext cx="5379491" cy="116219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857500" y="4422790"/>
            <a:ext cx="5770514" cy="356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13" idx="2"/>
            <a:endCxn id="12" idx="3"/>
          </p:cNvCxnSpPr>
          <p:nvPr/>
        </p:nvCxnSpPr>
        <p:spPr>
          <a:xfrm rot="5400000">
            <a:off x="5096517" y="5286990"/>
            <a:ext cx="1154002" cy="13847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510739"/>
            <a:ext cx="5379491" cy="373270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228975" y="5638801"/>
            <a:ext cx="3790950" cy="195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</p:cNvCxnSpPr>
          <p:nvPr/>
        </p:nvCxnSpPr>
        <p:spPr>
          <a:xfrm flipH="1" flipV="1">
            <a:off x="2857502" y="5243447"/>
            <a:ext cx="2266948" cy="395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74772" y="2499735"/>
            <a:ext cx="3329506" cy="696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위쪽은 자신의 업무가 속하는 상위업무를 호출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아래쪽은 자신의 업무를 호출하여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UNION ALL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6309" y="3069367"/>
            <a:ext cx="876241" cy="130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3693216"/>
            <a:ext cx="3965948" cy="10683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4814474"/>
            <a:ext cx="3987609" cy="13886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6282485"/>
            <a:ext cx="3663254" cy="2252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1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27" grpId="0"/>
      <p:bldP spid="27" grpId="1"/>
      <p:bldP spid="28" grpId="0" animBg="1"/>
      <p:bldP spid="2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1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 descr="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152562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1355608"/>
            <a:ext cx="8640000" cy="528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23938"/>
            <a:ext cx="8640000" cy="43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7428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416528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904875"/>
            <a:ext cx="8640000" cy="37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80000"/>
            <a:ext cx="8640000" cy="4850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2776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2" y="662299"/>
            <a:ext cx="3429000" cy="5943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16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00125"/>
            <a:ext cx="72961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9700" y="895350"/>
            <a:ext cx="63246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9040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 descr="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768623"/>
            <a:ext cx="8640000" cy="502748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539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98277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6" y="900554"/>
            <a:ext cx="8939898" cy="36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138912"/>
            <a:ext cx="8951469" cy="32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1310461"/>
            <a:ext cx="9031245" cy="34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" y="1528118"/>
            <a:ext cx="8929817" cy="45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3" y="1779372"/>
            <a:ext cx="8976827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1700</Words>
  <Application>Microsoft Office PowerPoint</Application>
  <PresentationFormat>화면 슬라이드 쇼(4:3)</PresentationFormat>
  <Paragraphs>458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70</vt:i4>
      </vt:variant>
    </vt:vector>
  </HeadingPairs>
  <TitlesOfParts>
    <vt:vector size="83" baseType="lpstr">
      <vt:lpstr>타이포_스톰 B</vt:lpstr>
      <vt:lpstr>나눔스퀘어_ac</vt:lpstr>
      <vt:lpstr>Arial</vt:lpstr>
      <vt:lpstr>Consolas</vt:lpstr>
      <vt:lpstr>Calibri Light</vt:lpstr>
      <vt:lpstr>나눔스퀘어_ac ExtraBold</vt:lpstr>
      <vt:lpstr>Bahnschrift Light SemiCondensed</vt:lpstr>
      <vt:lpstr>맑은 고딕</vt:lpstr>
      <vt:lpstr>Calibri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160</cp:revision>
  <dcterms:created xsi:type="dcterms:W3CDTF">2020-05-05T13:43:36Z</dcterms:created>
  <dcterms:modified xsi:type="dcterms:W3CDTF">2020-05-22T00:35:03Z</dcterms:modified>
</cp:coreProperties>
</file>